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sentazione_di_Microsoft_PowerPoint_97-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76947"/>
              </p:ext>
            </p:extLst>
          </p:nvPr>
        </p:nvGraphicFramePr>
        <p:xfrm>
          <a:off x="0" y="11113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resentazione" r:id="rId4" imgW="4570378" imgH="3427462" progId="PowerPoint.Show.8">
                  <p:embed/>
                </p:oleObj>
              </mc:Choice>
              <mc:Fallback>
                <p:oleObj name="Presentazione" r:id="rId4" imgW="4570378" imgH="3427462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113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4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1523"/>
            <a:ext cx="4815858" cy="27089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25193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 cartelloni delle classi</a:t>
            </a:r>
            <a:endParaRPr lang="it-IT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8985" r="16330" b="4305"/>
          <a:stretch/>
        </p:blipFill>
        <p:spPr>
          <a:xfrm>
            <a:off x="3923928" y="3645024"/>
            <a:ext cx="4453209" cy="31129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51618" y="4797152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1ASC</a:t>
            </a:r>
            <a:endParaRPr lang="it-IT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38224" y="102970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1BSC</a:t>
            </a:r>
            <a:endParaRPr lang="it-IT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abic Typesetting" panose="03020402040406030203" pitchFamily="66" charset="-78"/>
                <a:ea typeface="Dotum" panose="020B0600000101010101" pitchFamily="34" charset="-127"/>
                <a:cs typeface="Arabic Typesetting" panose="03020402040406030203" pitchFamily="66" charset="-78"/>
              </a:rPr>
              <a:t>Le classi 1 A e 1 B insieme per una foto alla macchia della Magona</a:t>
            </a:r>
            <a:endParaRPr lang="it-IT" sz="3200" dirty="0">
              <a:latin typeface="Arabic Typesetting" panose="03020402040406030203" pitchFamily="66" charset="-78"/>
              <a:ea typeface="Dotum" panose="020B0600000101010101" pitchFamily="34" charset="-127"/>
              <a:cs typeface="Arabic Typesetting" panose="03020402040406030203" pitchFamily="66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2763"/>
            <a:ext cx="7927268" cy="52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ln w="38100">
            <a:noFill/>
            <a:prstDash val="sysDot"/>
          </a:ln>
        </p:spPr>
        <p:txBody>
          <a:bodyPr>
            <a:normAutofit/>
          </a:bodyPr>
          <a:lstStyle/>
          <a:p>
            <a:r>
              <a:rPr lang="it-IT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risorse artistiche e culturali del territorio 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C:\Users\Utente\Desktop\USCITE 1A E 1B\nonna stella\20150128_091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04181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00" y="1774557"/>
            <a:ext cx="312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Agriturismo Nonna Stella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Mediterranea Belfiore </a:t>
            </a:r>
            <a:endParaRPr lang="it-IT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1501333"/>
            <a:ext cx="55435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  <a:cs typeface="Arabic Typesetting" panose="03020402040406030203" pitchFamily="66" charset="-78"/>
              </a:rPr>
              <a:t>Gli alunni sono stati accompagnati dai professori:</a:t>
            </a:r>
          </a:p>
          <a:p>
            <a:pPr algn="just"/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  <a:cs typeface="Arabic Typesetting" panose="03020402040406030203" pitchFamily="66" charset="-78"/>
              </a:rPr>
              <a:t>Mila Pellegrini</a:t>
            </a:r>
          </a:p>
          <a:p>
            <a:pPr algn="just"/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  <a:cs typeface="Arabic Typesetting" panose="03020402040406030203" pitchFamily="66" charset="-78"/>
              </a:rPr>
              <a:t>Luciana Grechi</a:t>
            </a:r>
          </a:p>
          <a:p>
            <a:pPr algn="just"/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  <a:cs typeface="Arabic Typesetting" panose="03020402040406030203" pitchFamily="66" charset="-78"/>
              </a:rPr>
              <a:t>Silvia Banchi </a:t>
            </a:r>
          </a:p>
          <a:p>
            <a:pPr algn="just"/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  <a:cs typeface="Arabic Typesetting" panose="03020402040406030203" pitchFamily="66" charset="-78"/>
              </a:rPr>
              <a:t>Aldo Bertrando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32648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Agriturismo Nonna Stella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3314"/>
            <a:ext cx="4059943" cy="22837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9" y="1433314"/>
            <a:ext cx="4279460" cy="24071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5277094" cy="28129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44208" y="4437112"/>
            <a:ext cx="2403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Esperta:</a:t>
            </a:r>
          </a:p>
          <a:p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Chiara Franchi</a:t>
            </a:r>
            <a:endParaRPr lang="it-IT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6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Mediterranea Belfiore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1900"/>
            <a:ext cx="3816423" cy="50885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1948530" cy="25980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56182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315200" cy="4114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8367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Dotum" panose="020B0600000101010101" pitchFamily="34" charset="-127"/>
                <a:ea typeface="Dotum" panose="020B0600000101010101" pitchFamily="34" charset="-127"/>
              </a:rPr>
              <a:t>U</a:t>
            </a:r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no dei molti lavori svolti dalle classi</a:t>
            </a:r>
            <a:r>
              <a:rPr lang="it-IT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.</a:t>
            </a:r>
            <a:endParaRPr lang="it-IT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risorse naturalistiche e ambientali del territorio 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83671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Macchia della Magona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Fiume Cecina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Tomboli di Cecina</a:t>
            </a:r>
            <a:endParaRPr lang="it-IT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21781" y="1000641"/>
            <a:ext cx="3712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Gli alunni sono stati accompagnati dai seguenti professori: </a:t>
            </a:r>
          </a:p>
          <a:p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Luciana Grechi</a:t>
            </a:r>
          </a:p>
          <a:p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Silvia Banchi</a:t>
            </a:r>
          </a:p>
          <a:p>
            <a:r>
              <a:rPr lang="it-IT" dirty="0" smtClean="0">
                <a:latin typeface="Dotum" panose="020B0600000101010101" pitchFamily="34" charset="-127"/>
                <a:ea typeface="Dotum" panose="020B0600000101010101" pitchFamily="34" charset="-127"/>
              </a:rPr>
              <a:t>Mila Pellegrini</a:t>
            </a:r>
          </a:p>
          <a:p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05708"/>
            <a:ext cx="2430016" cy="36450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7"/>
            <a:ext cx="2517861" cy="37767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5" y="321297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81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abic Typesetting" panose="03020402040406030203" pitchFamily="66" charset="-78"/>
                <a:ea typeface="Dotum" panose="020B0600000101010101" pitchFamily="34" charset="-127"/>
                <a:cs typeface="Arabic Typesetting" panose="03020402040406030203" pitchFamily="66" charset="-78"/>
              </a:rPr>
              <a:t>La Macchia della Magona</a:t>
            </a:r>
            <a:endParaRPr lang="it-IT" dirty="0">
              <a:latin typeface="Arabic Typesetting" panose="03020402040406030203" pitchFamily="66" charset="-78"/>
              <a:ea typeface="Dotum" panose="020B0600000101010101" pitchFamily="34" charset="-127"/>
              <a:cs typeface="Arabic Typesetting" panose="03020402040406030203" pitchFamily="66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089648" cy="27264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99" y="896725"/>
            <a:ext cx="4074840" cy="27165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5040560" cy="282244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16216" y="4509120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Esperto:</a:t>
            </a:r>
          </a:p>
          <a:p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Dott. Agronomo</a:t>
            </a:r>
          </a:p>
          <a:p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Stefano Cosimi</a:t>
            </a:r>
            <a:endParaRPr lang="it-IT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0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Fiume Cecina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" y="1124744"/>
            <a:ext cx="3534780" cy="23565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32" y="2132856"/>
            <a:ext cx="3873624" cy="25824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3729608" cy="24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Tomboli di Cecina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4" y="4095092"/>
            <a:ext cx="4824536" cy="26544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4" y="1052736"/>
            <a:ext cx="3873624" cy="25824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13130"/>
            <a:ext cx="3731504" cy="24876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51109"/>
            <a:ext cx="3513584" cy="23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112</Words>
  <Application>Microsoft Office PowerPoint</Application>
  <PresentationFormat>Presentazione su schermo (4:3)</PresentationFormat>
  <Paragraphs>32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Dotum</vt:lpstr>
      <vt:lpstr>Arabic Typesetting</vt:lpstr>
      <vt:lpstr>Arial</vt:lpstr>
      <vt:lpstr>Calibri</vt:lpstr>
      <vt:lpstr>Tema di Office</vt:lpstr>
      <vt:lpstr>Presentazione</vt:lpstr>
      <vt:lpstr>Presentazione standard di PowerPoint</vt:lpstr>
      <vt:lpstr>Le risorse artistiche e culturali del territorio </vt:lpstr>
      <vt:lpstr>Agriturismo Nonna Stella</vt:lpstr>
      <vt:lpstr>Mediterranea Belfiore</vt:lpstr>
      <vt:lpstr>Presentazione standard di PowerPoint</vt:lpstr>
      <vt:lpstr>Le risorse naturalistiche e ambientali del territorio </vt:lpstr>
      <vt:lpstr>La Macchia della Magona</vt:lpstr>
      <vt:lpstr>Fiume Cecina</vt:lpstr>
      <vt:lpstr>Tomboli di Cecina</vt:lpstr>
      <vt:lpstr> </vt:lpstr>
      <vt:lpstr>Le classi 1 A e 1 B insieme per una foto alla macchia della Magona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Ale!</dc:creator>
  <cp:lastModifiedBy>Admin</cp:lastModifiedBy>
  <cp:revision>12</cp:revision>
  <dcterms:created xsi:type="dcterms:W3CDTF">2015-05-22T16:37:55Z</dcterms:created>
  <dcterms:modified xsi:type="dcterms:W3CDTF">2015-07-17T16:52:05Z</dcterms:modified>
</cp:coreProperties>
</file>